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18288000" cy="10287000"/>
  <p:notesSz cx="6858000" cy="9144000"/>
  <p:embeddedFontLst>
    <p:embeddedFont>
      <p:font typeface="Montserrat Bold" charset="1" panose="00000800000000000000"/>
      <p:regular r:id="rId8"/>
    </p:embeddedFont>
    <p:embeddedFont>
      <p:font typeface="Montserrat" charset="1" panose="0000050000000000000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5086" r="0" b="-7508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60835" y="8340464"/>
            <a:ext cx="17289252" cy="1854321"/>
          </a:xfrm>
          <a:custGeom>
            <a:avLst/>
            <a:gdLst/>
            <a:ahLst/>
            <a:cxnLst/>
            <a:rect r="r" b="b" t="t" l="l"/>
            <a:pathLst>
              <a:path h="1854321" w="17289252">
                <a:moveTo>
                  <a:pt x="0" y="0"/>
                </a:moveTo>
                <a:lnTo>
                  <a:pt x="17289252" y="0"/>
                </a:lnTo>
                <a:lnTo>
                  <a:pt x="17289252" y="1854321"/>
                </a:lnTo>
                <a:lnTo>
                  <a:pt x="0" y="18543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89583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460432" y="866775"/>
            <a:ext cx="11367135" cy="1557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b="true" sz="9200">
                <a:solidFill>
                  <a:srgbClr val="CB9B1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Inserir um título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460432" y="3789511"/>
            <a:ext cx="11367135" cy="877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b="true" sz="5199">
                <a:solidFill>
                  <a:srgbClr val="0611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Inserir um subtítulo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647372" y="5914687"/>
            <a:ext cx="6993255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61167"/>
                </a:solidFill>
                <a:latin typeface="Montserrat"/>
                <a:ea typeface="Montserrat"/>
                <a:cs typeface="Montserrat"/>
                <a:sym typeface="Montserrat"/>
              </a:rPr>
              <a:t>Texto do seu parágrafo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5086" r="0" b="-75086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696652" y="2468145"/>
            <a:ext cx="11367135" cy="1557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b="true" sz="9200">
                <a:solidFill>
                  <a:srgbClr val="CB9B1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Inserir um título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460432" y="4800784"/>
            <a:ext cx="11367135" cy="877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b="true" sz="5199">
                <a:solidFill>
                  <a:srgbClr val="0611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Inserir um subtítulo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883592" y="7482523"/>
            <a:ext cx="6993255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61167"/>
                </a:solidFill>
                <a:latin typeface="Montserrat"/>
                <a:ea typeface="Montserrat"/>
                <a:cs typeface="Montserrat"/>
                <a:sym typeface="Montserrat"/>
              </a:rPr>
              <a:t>Texto do seu parágrafo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281715" y="253109"/>
            <a:ext cx="4034490" cy="1551181"/>
          </a:xfrm>
          <a:custGeom>
            <a:avLst/>
            <a:gdLst/>
            <a:ahLst/>
            <a:cxnLst/>
            <a:rect r="r" b="b" t="t" l="l"/>
            <a:pathLst>
              <a:path h="1551181" w="4034490">
                <a:moveTo>
                  <a:pt x="0" y="0"/>
                </a:moveTo>
                <a:lnTo>
                  <a:pt x="4034490" y="0"/>
                </a:lnTo>
                <a:lnTo>
                  <a:pt x="4034490" y="1551182"/>
                </a:lnTo>
                <a:lnTo>
                  <a:pt x="0" y="15511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5524" t="-89583" r="-12955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DAHJfJJbEr0</dc:identifier>
  <dcterms:modified xsi:type="dcterms:W3CDTF">2011-08-01T06:04:30Z</dcterms:modified>
  <cp:revision>1</cp:revision>
  <dc:title>ENDICT (Apresentação)</dc:title>
</cp:coreProperties>
</file>